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2" r:id="rId4"/>
    <p:sldId id="263" r:id="rId5"/>
    <p:sldId id="267" r:id="rId6"/>
    <p:sldId id="266" r:id="rId7"/>
    <p:sldId id="269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436" y="6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497E1-BD44-423B-98D8-EA54841B5A0A}" type="datetimeFigureOut">
              <a:rPr lang="ru-RU" smtClean="0"/>
              <a:t>25.12.2025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25C0C-35B1-45FF-83D2-E9507E6AEA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28_%D0%BB%D0%B8%D0%BF%D0%BD%D1%8F" TargetMode="External"/><Relationship Id="rId13" Type="http://schemas.openxmlformats.org/officeDocument/2006/relationships/hyperlink" Target="https://uk.wikipedia.org/wiki/%D0%9E%D1%80%D0%B3%D0%B0%D0%BD%D1%96%D1%81%D1%82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uk.wikipedia.org/wiki/%D0%90%D0%B9%D0%B7%D0%B5%D0%BD%D0%B0%D1%85" TargetMode="External"/><Relationship Id="rId12" Type="http://schemas.openxmlformats.org/officeDocument/2006/relationships/hyperlink" Target="https://uk.wikipedia.org/wiki/%D0%9A%D0%BE%D0%BC%D0%BF%D0%BE%D0%B7%D0%B8%D1%82%D0%BE%D1%80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png"/><Relationship Id="rId1" Type="http://schemas.openxmlformats.org/officeDocument/2006/relationships/audio" Target="file:///G:\6%20&#1082;&#1083;&#1072;&#1089;\6%20&#1082;&#1083;&#1072;&#1089;%20&#1091;&#1088;&#1086;&#1082;%2017\i-s-bah-prelyudiya-do-mazhor-htk-1-tom.mp3" TargetMode="External"/><Relationship Id="rId6" Type="http://schemas.openxmlformats.org/officeDocument/2006/relationships/hyperlink" Target="https://uk.wikipedia.org/wiki/1685" TargetMode="External"/><Relationship Id="rId11" Type="http://schemas.openxmlformats.org/officeDocument/2006/relationships/hyperlink" Target="https://uk.wikipedia.org/wiki/%D0%9D%D1%96%D0%BC%D0%B5%D1%87%D1%87%D0%B8%D0%BD%D0%B0" TargetMode="External"/><Relationship Id="rId5" Type="http://schemas.openxmlformats.org/officeDocument/2006/relationships/hyperlink" Target="https://uk.wikipedia.org/wiki/31_%D0%B1%D0%B5%D1%80%D0%B5%D0%B7%D0%BD%D1%8F" TargetMode="External"/><Relationship Id="rId15" Type="http://schemas.openxmlformats.org/officeDocument/2006/relationships/hyperlink" Target="https://uk.wikipedia.org/wiki/%D0%91%D0%B0%D1%80%D0%BE%D0%BA%D0%BE" TargetMode="External"/><Relationship Id="rId10" Type="http://schemas.openxmlformats.org/officeDocument/2006/relationships/hyperlink" Target="https://uk.wikipedia.org/wiki/%D0%9B%D0%B5%D0%B9%D0%BF%D1%86%D0%B8%D0%B3" TargetMode="External"/><Relationship Id="rId4" Type="http://schemas.openxmlformats.org/officeDocument/2006/relationships/image" Target="../media/image11.jpeg"/><Relationship Id="rId9" Type="http://schemas.openxmlformats.org/officeDocument/2006/relationships/hyperlink" Target="https://uk.wikipedia.org/wiki/1750" TargetMode="External"/><Relationship Id="rId14" Type="http://schemas.openxmlformats.org/officeDocument/2006/relationships/hyperlink" Target="https://uk.wikipedia.org/wiki/%D0%A1%D0%BA%D1%80%D0%B8%D0%BF%D0%B0%D0%BB%D1%8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/>
          </a:p>
        </p:txBody>
      </p:sp>
      <p:pic>
        <p:nvPicPr>
          <p:cNvPr id="18436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428860" y="785794"/>
            <a:ext cx="6215106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ЖАНРИ</a:t>
            </a:r>
            <a:b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КАМЕРНО-</a:t>
            </a:r>
          </a:p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ІНСТРУМЕНТАЛЬНОЇ</a:t>
            </a:r>
          </a:p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МУЗИКИ</a:t>
            </a:r>
          </a:p>
          <a:p>
            <a:pPr algn="ctr"/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Музичне мистецтво</a:t>
            </a:r>
            <a:endParaRPr lang="uk-U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6 клас   урок 17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0" name="Picture 6" descr="https://upload.wikimedia.org/wikipedia/commons/thumb/6/69/Joseph_Haydn%2C_m%C3%A5lning_av_Thomas_Hardy_fr%C3%A5n_1792.jpg/250px-Joseph_Haydn%2C_m%C3%A5lning_av_Thomas_Hardy_fr%C3%A5n_17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66"/>
            <a:ext cx="2381250" cy="321471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3714752"/>
            <a:ext cx="21866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Йозеф Гайдн</a:t>
            </a:r>
          </a:p>
        </p:txBody>
      </p:sp>
      <p:pic>
        <p:nvPicPr>
          <p:cNvPr id="1032" name="Picture 8" descr="Ð ÐµÐ·ÑÐ»ÑÑÐ°Ñ Ð¿Ð¾ÑÑÐºÑ Ð·Ð¾Ð±ÑÐ°Ð¶ÐµÐ½Ñ Ð·Ð° Ð·Ð°Ð¿Ð¸ÑÐ¾Ð¼ &quot;Ð¼Ð¾ÑÐ°ÑÑ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357166"/>
            <a:ext cx="2286016" cy="321549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14678" y="3643314"/>
            <a:ext cx="312829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Вольфганг </a:t>
            </a:r>
            <a:r>
              <a:rPr lang="ru-RU" sz="2800" b="1" dirty="0" smtClean="0">
                <a:solidFill>
                  <a:srgbClr val="002060"/>
                </a:solidFill>
              </a:rPr>
              <a:t>Амадей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Моцарт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3643314"/>
            <a:ext cx="198875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>
                <a:solidFill>
                  <a:srgbClr val="002060"/>
                </a:solidFill>
              </a:rPr>
              <a:t>Людвіг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ван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Бетховен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034" name="Picture 10" descr="Ð ÐµÐ·ÑÐ»ÑÑÐ°Ñ Ð¿Ð¾ÑÑÐºÑ Ð·Ð¾Ð±ÑÐ°Ð¶ÐµÐ½Ñ Ð·Ð° Ð·Ð°Ð¿Ð¸ÑÐ¾Ð¼ &quot;ÐÑÐ´Ð²ÑÐ³ Ð²Ð°Ð½ ÐÐµÑÑÐ¾Ð²ÐµÐ½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428604"/>
            <a:ext cx="2381250" cy="314327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90010" y="4786322"/>
            <a:ext cx="895399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Остаточне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формування</a:t>
            </a:r>
            <a:endParaRPr lang="ru-RU" sz="4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Жанрів камерно-інструментальної</a:t>
            </a:r>
          </a:p>
          <a:p>
            <a:pPr algn="ctr"/>
            <a:r>
              <a:rPr lang="uk-UA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музики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571480"/>
            <a:ext cx="8077211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Сформувалися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жанри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:</a:t>
            </a:r>
          </a:p>
          <a:p>
            <a:pPr algn="ctr"/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СонАта</a:t>
            </a:r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,</a:t>
            </a:r>
          </a:p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Квартет,</a:t>
            </a:r>
          </a:p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Квінтет,</a:t>
            </a:r>
          </a:p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Інші ансамблі.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500042"/>
            <a:ext cx="737426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Розквіт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інструментів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482" name="Picture 2" descr="Ð ÐµÐ·ÑÐ»ÑÑÐ°Ñ Ð¿Ð¾ÑÑÐºÑ Ð·Ð¾Ð±ÑÐ°Ð¶ÐµÐ½Ñ Ð·Ð° Ð·Ð°Ð¿Ð¸ÑÐ¾Ð¼ &quot;ÐºÐ°ÑÑÐ¸Ð½ÐºÐ° ÑÐ¾ÑÑÐµÐ¿ÑÐ°Ð½Ð¾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4752975" cy="4105275"/>
          </a:xfrm>
          <a:prstGeom prst="rect">
            <a:avLst/>
          </a:prstGeom>
          <a:noFill/>
        </p:spPr>
      </p:pic>
      <p:pic>
        <p:nvPicPr>
          <p:cNvPr id="20484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671803">
            <a:off x="4868123" y="2633480"/>
            <a:ext cx="4267200" cy="2762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" y="571480"/>
            <a:ext cx="9144000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Кілька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століть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тому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будь-який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виступ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музиканта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розпочинався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60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ПРЕЛЮДІЄЮ -</a:t>
            </a:r>
            <a:endParaRPr lang="ru-RU" sz="6000" b="1" u="sng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Коротким твором, що</a:t>
            </a:r>
          </a:p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Передував головному.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714356"/>
            <a:ext cx="8284126" cy="54784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u="sng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Прелюдія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 жанр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камерно- </a:t>
            </a:r>
          </a:p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Інструментальної</a:t>
            </a:r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Музики; п’єса вільного,</a:t>
            </a:r>
          </a:p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імпровізаційного</a:t>
            </a:r>
          </a:p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Характеру.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2000240"/>
            <a:ext cx="497751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прелюдія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285728"/>
            <a:ext cx="4500594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Інструментальний вступ до іншого музичного твору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976" y="214290"/>
            <a:ext cx="3429024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Самостійна п’єса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13686428">
            <a:off x="1490224" y="2370807"/>
            <a:ext cx="86318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8525898">
            <a:off x="7242167" y="2247453"/>
            <a:ext cx="86648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6632140">
            <a:off x="7158836" y="2798391"/>
            <a:ext cx="219317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2" name="Picture 2" descr="Ð ÐµÐ·ÑÐ»ÑÑÐ°Ñ Ð¿Ð¾ÑÑÐºÑ Ð·Ð¾Ð±ÑÐ°Ð¶ÐµÐ½Ñ Ð·Ð° Ð·Ð°Ð¿Ð¸ÑÐ¾Ð¼ &quot;ÐºÐ°ÑÑÐ¸Ð½ÐºÐ° ÐºÐ»Ð°Ð²ÐµÑÐ¸Ð½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71810"/>
            <a:ext cx="2667002" cy="3357586"/>
          </a:xfrm>
          <a:prstGeom prst="rect">
            <a:avLst/>
          </a:prstGeom>
          <a:noFill/>
        </p:spPr>
      </p:pic>
      <p:pic>
        <p:nvPicPr>
          <p:cNvPr id="25604" name="Picture 4" descr="Ð ÐµÐ·ÑÐ»ÑÑÐ°Ñ Ð¿Ð¾ÑÑÐºÑ Ð·Ð¾Ð±ÑÐ°Ð¶ÐµÐ½Ñ Ð·Ð° Ð·Ð°Ð¿Ð¸ÑÐ¾Ð¼ &quot;ÐºÐ°ÑÑÐ¸Ð½ÐºÐ° Ð¾ÑÐ³Ð°Ð½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3143248"/>
            <a:ext cx="3143272" cy="3429024"/>
          </a:xfrm>
          <a:prstGeom prst="rect">
            <a:avLst/>
          </a:prstGeom>
          <a:noFill/>
        </p:spPr>
      </p:pic>
      <p:pic>
        <p:nvPicPr>
          <p:cNvPr id="25606" name="Picture 6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4523" y="4143380"/>
            <a:ext cx="284311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Ð ÐµÐ·ÑÐ»ÑÑÐ°Ñ Ð¿Ð¾ÑÑÐºÑ Ð·Ð¾Ð±ÑÐ°Ð¶ÐµÐ½Ñ Ð·Ð° Ð·Ð°Ð¿Ð¸ÑÐ¾Ð¼ &quot;ÐÐ°Ñ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285860"/>
            <a:ext cx="3262322" cy="394741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0" y="142852"/>
            <a:ext cx="821346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6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Йоганн Себастьян Бах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5214950"/>
            <a:ext cx="80835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Прелюдія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до мажор </a:t>
            </a:r>
          </a:p>
          <a:p>
            <a:pPr algn="ctr"/>
            <a:r>
              <a:rPr lang="uk-UA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клавесин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4000496" y="1142984"/>
            <a:ext cx="514350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21 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5"/>
              </a:rPr>
              <a:t>(31)</a:t>
            </a:r>
            <a:r>
              <a:rPr kumimoji="0" lang="ru-RU" sz="2400" b="1" i="0" u="sng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5"/>
              </a:rPr>
              <a:t>березня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6" tooltip="1685"/>
              </a:rPr>
              <a:t>1685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7" tooltip="Айзенах"/>
              </a:rPr>
              <a:t>Айзенах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—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8" tooltip="28 липня"/>
              </a:rPr>
              <a:t>28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8" tooltip="28 липня"/>
              </a:rPr>
              <a:t>липня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9" tooltip="1750"/>
              </a:rPr>
              <a:t>1750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10" tooltip="Лейпциг"/>
              </a:rPr>
              <a:t>Лейпциг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)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11" tooltip="Німеччина"/>
              </a:rPr>
              <a:t>німецький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12" tooltip="Композитор"/>
              </a:rPr>
              <a:t>композитор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13" tooltip="Органіст"/>
              </a:rPr>
              <a:t>органіст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14" tooltip="Скрипаль"/>
              </a:rPr>
              <a:t>скрипаль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представник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стилю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  <a:hlinkClick r:id="rId15" tooltip="Бароко"/>
              </a:rPr>
              <a:t>бароко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один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із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творців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світової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музичної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класики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вважається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одним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із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найвидатніших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композиторів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світу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0" name="i-s-bah-prelyudiya-do-mazhor-htk-1-tom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16"/>
          <a:stretch>
            <a:fillRect/>
          </a:stretch>
        </p:blipFill>
        <p:spPr>
          <a:xfrm>
            <a:off x="7500958" y="5429264"/>
            <a:ext cx="447676" cy="447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22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81</Words>
  <Application>Microsoft Office PowerPoint</Application>
  <PresentationFormat>Экран (4:3)</PresentationFormat>
  <Paragraphs>42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TPCUSer</cp:lastModifiedBy>
  <cp:revision>10</cp:revision>
  <dcterms:created xsi:type="dcterms:W3CDTF">2019-01-19T19:22:19Z</dcterms:created>
  <dcterms:modified xsi:type="dcterms:W3CDTF">2025-12-25T13:19:32Z</dcterms:modified>
</cp:coreProperties>
</file>